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4734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D6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0F7D6B">
                    <a:alpha val="100000"/>
                  </a:srgbClr>
                </a:solidFill>
                <a:latin typeface="Calibri"/>
              </a:rPr>
              <a:t><![CDATA[TICKZ REVIEW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Tickz vs Quotex: A Fair Side-by-Sid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66A64">
                    <a:alpha val="100000"/>
                  </a:srgbClr>
                </a:solidFill>
                <a:latin typeface="Calibri"/>
              </a:rPr>
              <a:t><![CDATA[Joel Whitfield, Markets Editor · 05.04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D6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D6B">
                    <a:alpha val="100000"/>
                  </a:srgbClr>
                </a:solidFill>
                <a:latin typeface="Calibri"/>
              </a:rPr>
              <a:t><![CDATA[Comparison Approach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Products: what you can trade and how the contracts work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Apps and usability: how the mobile experience feels day to day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Funding: deposit methods, minimums and withdrawal flow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Verification: the KYC steps before live trading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Track record and trust signals: how proven each brand is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Both apps share a category, so judge them on the same features while keeping the track-record gap clearly in view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D6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D6B">
                    <a:alpha val="100000"/>
                  </a:srgbClr>
                </a:solidFill>
                <a:latin typeface="Calibri"/>
              </a:rPr>
              <a:t><![CDATA[Platform and Product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Both run on a short-duration, fixed-time model, with Tickz adding CFD-style trades across currencies, commodities, indices and selected crypto pairs. Quotex leans on the same digi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Product-for-product the two are close; the real separation is Quotex maturity against the broader Tickz CFD-style rang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D6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D6B">
                    <a:alpha val="100000"/>
                  </a:srgbClr>
                </a:solidFill>
                <a:latin typeface="Calibri"/>
              </a:rPr>
              <a:t><![CDATA[Apps and Usabilit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Onboarding: Tickz registration is free and quick, with live trading gated behind KYC; the demo opens the door before any deposit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Demo practice: both offer virtual-money demos, so a new trader can rehearse the interface risk-free on eithe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App availability: a given app may or may not appear in a specific country's store, so check your local store listing first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Referral and social features: Tickz promotes referral and social-trading style features, though depth on a young platform should be treated cautiously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Screen preference: Quotex suits traders who like a desktop browser view; Tickz suits those who live on their phone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Pick on device habits: phone-only traders favour the mobile-first build, browser-first traders favour the established web platform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D6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D6B">
                    <a:alpha val="100000"/>
                  </a:srgbClr>
                </a:solidFill>
                <a:latin typeface="Calibri"/>
              </a:rPr>
              <a:t><![CDATA[Money and Trus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Track record: Quotex has a longer public history and a large existing user base; Tickz is new, with limited long-term evidence either way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Funds handling: Tickz states it holds client money separately from operating funds; treat this as a stated practice, not a guaranteed protection, since its strength depends on the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Licensing: Tickz operates under an international licensing framework rather than a specifically named top-tier regulator, so verify the current entity and licence on its official 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Review base: independent reviews of Tickz are still sparse and emerging, so any single rating is low-signal; Quotex has a far larger body of public feedback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Funding is near-identical; the deciding gap is the weight of public trust evidence, which currently favours the older bran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D6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D6B">
                    <a:alpha val="100000"/>
                  </a:srgbClr>
                </a:solidFill>
                <a:latin typeface="Calibri"/>
              </a:rPr>
              <a:t><![CDATA[Verdict: Tickz vs Quotex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You want a beginner-friendly, mobile-first app you can run entirely from a phone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A low minimum deposit and a free demo matter for testing the waters cheaply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Referral and social-trading style features appeal to you, with realistic expectations for a young platform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You are comfortable verifying the operating entity and licence yourself before depositing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A longer public track record and a large existing user base are your top priorities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You prefer a browser-based platform for charting alongside mobile access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D6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0F7D6B">
                    <a:alpha val="100000"/>
                  </a:srgbClr>
                </a:solidFill>
                <a:latin typeface="Calibri"/>
              </a:rPr>
              <a:t><![CDATA[https://tick.website/tickz-vs-quotex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66A64">
                    <a:alpha val="100000"/>
                  </a:srgbClr>
                </a:solidFill>
                <a:latin typeface="Calibri"/>
              </a:rPr>
              <a:t><![CDATA[BrokerScout is an independent editorial site, not affiliated with Tickz. We may earn a referral commission if you open an account through some links to Tickz or other trading apps. Trading involves risk and you can lose mone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Joel Whitfield, Markets Editor</dc:creator>
  <cp:lastModifiedBy>Unknown Creator</cp:lastModifiedBy>
  <dcterms:created xsi:type="dcterms:W3CDTF">2026-07-07T20:46:12Z</dcterms:created>
  <dcterms:modified xsi:type="dcterms:W3CDTF">2026-07-07T20:46:12Z</dcterms:modified>
  <dc:title>Tickz vs Quotex 2026: Honest Side-by-Side Compare</dc:title>
  <dc:description>Tickz vs Quotex 2026 — an honest side-by-side of features, apps, deposits and trust signals to help traders choose between the two platforms.</dc:description>
  <dc:subject>Tickz vs Quotex: A Fair Side-by-Side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