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ICKZ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Tickz vs Pocket Option: A Fair Comparis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Joel Whitfield, Markets Editor · 15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ow the Two Compa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rading and features: products, tools and practice mod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pp and account experience: mobile quality, tiers and onboard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rust and money handling: funding, verification and funds protecti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aturity: how proven each brand is in public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Both chase the same fixed-time trader, so the comparison turns on feature parity weighed against the established brand matur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rading and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Product ranges overlap on the fixed-time core, with copy and social-trading features on both sides. Pocket Option brings these as a mature, widely-used offering, while Tickz pair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eature lists overlap heavily; the maturity of the copy and social tools currently favours the established brok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App and Account Experie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obile design: Tickz is built mobile-first with native iOS and Android apps plus a mobile web build; Pocket Option pairs a web platform with mobile app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Onboarding speed: both let you open a free demo before depositing, so you can test the flow risk-fre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ccount tiers: Tickz advertises loyalty tiers; verify any specific perk in-app rather than assuming a fixed benef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inimum to start: both keep the entry point low, with Tickz commonly described as a small minimum in roughly the low tens of dollar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tore availability: a given app may not appear in every country's store, so check your local list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ickz leads on mobile-first onboarding; Pocket Option leads on an experience proven by a larger, longer-standing ba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rust and Money Hand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rack record: Pocket Option has a longer history and a large user base; Tickz has a short public history with limited long-term evidence either wa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unds handling: Tickz describes holding client money separately from operating funds, which is a stated practice rather than a guaranteed protection, its strength tied to the ope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Licensing: Tickz operates under an international licensing framework, not a specifically named top-tier regulator, so verify the current entity and licence on its official site f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Public feedback: independent Tickz reviews are still sparse, making any single rating low-signal; Pocket Option has a far larger body of community feedbac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unding is comparable; the established brand leads on the depth of trust evidence, which is the gap to weigh honest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Verdict: Tickz vs Pocket O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You want a beginner-friendly, mobile-first app run entirely from a pho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 low minimum deposit and a free demo matter for starting cheapl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You like the idea of referral and social-trading style features and will test them on the demo firs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You are comfortable verifying the operating entity and licence before deposit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 longer track record and a large user base are your top prioriti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Established copy and social-trading features with many traders to follow appeal to you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ttps://tick.website/tickz-vs-pocket-o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BrokerScout is an independent editorial site, not affiliated with Tickz. We may earn a referral commission if you open an account through some links to Tickz or other trading apps. Trading involves risk and you can lose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Whitfield, Markets Editor</dc:creator>
  <cp:lastModifiedBy>Unknown Creator</cp:lastModifiedBy>
  <dcterms:created xsi:type="dcterms:W3CDTF">2026-07-07T20:46:12Z</dcterms:created>
  <dcterms:modified xsi:type="dcterms:W3CDTF">2026-07-07T20:46:12Z</dcterms:modified>
  <dc:title>Tickz vs Pocket Option 2026: Which Suits You?</dc:title>
  <dc:description>Tickz vs Pocket Option 2026 — a fair comparison of features, apps, fees and trust signals to help decide which trading platform fits your needs.</dc:description>
  <dc:subject>Tickz vs Pocket Option: A Fair Comparison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