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TICKZ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Tickz Scam – Full Investigation Into a New Trading Ap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Joel Whitfield, Markets Editor · 12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Why a Scam Investigation Was Need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How the platform and its products actually work, in plain term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Where the loudest "scam" claims come from, and whether they describe fraud or frict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Which concrete signals point toward a legitimate operat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What still counts as a fair caveat for a brand this you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What a careful trader should check personally before deposit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he scam question is mostly a caution reflex aimed at an unfamiliar brand, so it deserves a structured answer rather than a quick dismiss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How the Tickz Platform Actually Wor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ixed-time and CFD-style trading mode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Demo account, deposits and withdrawal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Mobile apps for iOS and Androi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ccount tiers and pric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ickz is a recognisable mobile fixed-time and CFD app with a demo, KYC, and card or e-wallet payments, with several volatile details left for you to confirm in-ap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Examining the Core Scam Clai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Withdrawal complaints frequently map to unfinished verification, not refusal to pa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"Unregulated" claims usually ignore that international licensing frameworks are common and not the same as zero oversigh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"Fake reviews" accusations cut both ways when the genuine review base is still th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Generic, detail-free posts that name no method, date, or amount carry little evidential weight in either direct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he headline scam claims consistently resolve into process friction or unverifiable third-party noise rather than documented frau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Signals That Point Toward Legitima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tandard KYC: government photo ID, sometimes proof of address, and a selfie or liveness check. This is an industry-wide anti-fraud step, not a Tickz quirk, and its presence is re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ree demo account: a genuine practice environment funded with virtual money signals a platform that expects users to learn before deposit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iered accounts: loyalty levels that unlock perks as activity grows, with exact thresholds and benefits unverified and best treated as variab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Disclosed deposit and withdrawal methods: cards and e-wallets, with payouts routed back to the original method, which is the normal, traceable patter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Demo access, standard KYC, traceable payments, and an international licensing framework are the structural marks of a legitimate operator, not a sca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Investigation Verdict and Contex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lear product model: fixed-time and CFD-style trading explained openl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ree demo account funded with virtual money, lowering the cost of learn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tandard KYC and traceable card or e-wallet payment rai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egregated client funds described as a stated practi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Mobile-first delivery on iOS, Android, and m.tickz.com, with multilingual support reflecting an international, emerging-markets focu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osts disclosed through spreads and payout rates on an official fees pa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What New Traders Should Check Fir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Practise on the demo. Learn the order flow and how fixed-time and CFD positions behave with virtual money before any deposit. Run enough trades to see a losing streak, not just a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Verify the operating entity and licence. Check the official Tickz pages for your country and confirm the current entity rather than trusting a third-party summary. Note the name 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omplete KYC early. Submit clear, in-date documents that match your account name and address so a later withdrawal is not the first time verification run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Deposit small first. A low minimum, roughly the low tens of dollars, is enough to test the full cycle; confirm the exact figure in-ap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Make a test withdrawal. Move a modest amount back to your original method and note how long it takes against the expected one-to-several business-day windo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Keep records. Save confirmations, dates, screenshots, and support replies so any dispute has a clear paper tra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https://tick.website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BrokerScout is an independent editorial site, not affiliated with Tickz. We may earn a referral commission if you open an account through some links to Tickz or other trading apps. Trading involves risk and you can lose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Joel Whitfield, Markets Editor</dc:creator>
  <cp:lastModifiedBy>Unknown Creator</cp:lastModifiedBy>
  <dcterms:created xsi:type="dcterms:W3CDTF">2026-07-07T20:46:09Z</dcterms:created>
  <dcterms:modified xsi:type="dcterms:W3CDTF">2026-07-07T20:46:09Z</dcterms:modified>
  <dc:title>Tickz Scam 2026? Full Investigation Into the Broker</dc:title>
  <dc:description>A full 2026 investigation into the Tickz scam question — why the term trends, how the new trading app actually works, and what the evidence really shows.</dc:description>
  <dc:subject>Tickz Scam – Full Investigation Into a New Trading App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