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34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TICKZ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Tickz Safety Review: Funds, Data and Acces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A64">
                    <a:alpha val="100000"/>
                  </a:srgbClr>
                </a:solidFill>
                <a:latin typeface="Calibri"/>
              </a:rPr>
              <a:t><![CDATA[Joel Whitfield, Markets Editor · 12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What Account Safety Mea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Custody covers where balances sit and how withdrawals are processe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Data covers how your KYC documents and personal details are handle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Access covers login reliability and protection against account takeov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Safety is three separate questions about money, data and access, and each deserves its own honest answ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Fund Protection Meas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Segregated client fund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Controlled withdrawal flow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Anti-fraud verificatio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Segregation, method-matched withdrawals and early KYC are ordinary safeguards that protect your balance rather than trap i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Data and Login Secur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Use a password unique to Tickz and turn on any extra login protection offere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Install only the official app; treat unsolicited download links as suspec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Submit KYC documents in-app, never through outside messag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Keep your OS and the app current, and lock the device itself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The platform protects the documents you upload; you protect the login, and good password, app and anti-phishing habits close most of the gap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Safe Usage Habi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Rehearse on the demo until the app feels famili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Finish KYC before funding, then deposit only a small amount firs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Use official apps and the official site only, and keep your record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Confirm regional availability and the operating entity before you commi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A demo-first, verify-early, official-apps-only routine, backed by good records, prevents most of the problems new users run int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Safety Verdic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Reassuring: conventional safeguards are stated and presen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Caveat: short history and thin independent evidenc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Action: verify, start small, keep record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The safety read is reasonable but young: ordinary safeguards in place, with the short track record as the main thing to keep watch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Safety Checklist Before Your First Deposi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Confirm the source. Install only the official Tickz app or use m.tickz.com, and check the operating entity and licence on the official pages for your countr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Set a strong password. Use one unique to Tickz, and switch on any extra login protection the app offer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Finish KYC first. Submit clear documents in-app and complete verification before you fund the accoun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Practise on the demo. Place a few trades and locate the withdrawal screen so nothing is unfamiliar lat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Deposit small. Fund with a low first amount and run one full cycle of trading and withdrawing before adding mor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•  Match your methods. Plan to withdraw to the same card or e-wallet you deposited from, since payouts route back to the original meth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D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2420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D6B">
                    <a:alpha val="100000"/>
                  </a:srgbClr>
                </a:solidFill>
                <a:latin typeface="Calibri"/>
              </a:rPr>
              <a:t><![CDATA[https://tick.website/tickz-safety-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A64">
                    <a:alpha val="100000"/>
                  </a:srgbClr>
                </a:solidFill>
                <a:latin typeface="Calibri"/>
              </a:rPr>
              <a:t><![CDATA[BrokerScout is an independent editorial site, not affiliated with Tickz. We may earn a referral commission if you open an account through some links to Tickz or other trading apps. Trading involves risk and you can lose mone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Joel Whitfield, Markets Editor</dc:creator>
  <cp:lastModifiedBy>Unknown Creator</cp:lastModifiedBy>
  <dcterms:created xsi:type="dcterms:W3CDTF">2026-07-07T20:46:10Z</dcterms:created>
  <dcterms:modified xsi:type="dcterms:W3CDTF">2026-07-07T20:46:10Z</dcterms:modified>
  <dc:title>Tickz Safety Review 2026: How Safe Is the App?</dc:title>
  <dc:description>A 2026 Tickz safety review — how the app protects funds and data, handles KYC and verification, and why early signals are reassuring for users.</dc:description>
  <dc:subject>Tickz Safety Review: Funds, Data and Access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