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Reviews 2026: An Objective Summa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0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at 2026 Reviews Cov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avour specifics: detailed accounts that name a step beat one-line verdicts with no contex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ook for repetition: a theme echoed across independent sources matters more than a single loud po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iscount the extremes: small samples swing hard on a few experiences at either e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parate confusion from misconduct: "I did not understand the rules" is not "the platform did something wrong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atch the framing: a normal step like KYC or processing time is often presented as a scand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2026 review base is thin, so judge Tickz on recurring patterns and specifics, not on any single rat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Feature and Platform Feedbac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ixed-time trades: short-duration positions on whether a price finishes higher or lower, which suit beginners but carry real loss potent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FD-style trading on currencies, commodities, indices and selected crypto pairs; the exact tradable list changes, so confirm it in the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ount tiers that unlock perks as activity grows; tier names and thresholds are not independently verifi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ultilingual interface, including Arabic and Bengali, reflecting an international, emerging-markets focu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eature feedback paints Tickz as a simple, mobile-first trading app, strong on easy starts and lighter on advanced tool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afety and Money Feedbac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Verification (KYC): government photo ID, sometimes proof of address, and a selfie or liveness check. This is a standard anti-fraud step, not unique to Tickz, and it has to clear b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ithdrawal timing: most reported delays are procedural, such as incomplete KYC, a mismatch between deposit and payout details, or routine review, rather than refusal to p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ees: costs are built into spreads and payout rates rather than one flat commission; inactivity or withdrawal-processing fees may apply, so check the official fees p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ney feedback reflects normal process friction, not evidence of withheld funds, but verify entity and licence before deposit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trengths and Cavea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ree demo account that lets users practise with virtual money before committing real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imple, mobile-first design on iOS, Android and m.tickz.com, suited to beginn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ow minimum deposit, lowering the barrier to a cautious first t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tandard KYC and a stated segregated-funds practice, both consistent with mainstream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ultilingual support and an international footprint, including Arabic and Bengali cover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No regulator warning or fraud evidence surfaced in the public material reviewed he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2026 Review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tart on the demo and learn the trade types before risking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mplete KYC early so a first withdrawal is not delayed lat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posit a small amount first and keep your own reco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firm the operating entity, licence and product availability for your country on the official si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Expect early-stage rough edges in support and depth, and judge again as the review base grow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2026 verdict is cautiously positive: legitimate-looking but young, and worth re-checking as evidence accumula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tickz-reviews-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2026-07-07T20:46:11Z</dcterms:created>
  <dcterms:modified xsi:type="dcterms:W3CDTF">2026-07-07T20:46:11Z</dcterms:modified>
  <dc:title>Tickz Reviews 2026: Features, Feedback and Verdict</dc:title>
  <dc:description>Tickz reviews 2026 — an aggregated, objective look at features, user feedback, safety and value for this emerging fixed-time and CFD trading app.</dc:description>
  <dc:subject>Tickz Reviews 2026: An Objective Summary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