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Tickz Regulation Analysis: Licensing and Oversigh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1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y Regulation Matt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ccountability is the external pressure that keeps an operator within the rul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oney protection is how customer balances must be held and, sometimes, insur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course is the path you have if a dispute cannot be resolved direct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gulation is a spectrum of accountability, money protection and recourse, not a single yes-or-no badg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he Licensing Pi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International licensing framewor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hat the license cover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ross-border operati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ickz fits an international licensing framework, not a named top-tier regulator, so confirm the operating entity and licence for your country before deposi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Compliance in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KYC and identity verificati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nti-money-laundering check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gregated funds polic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visible compliance steps, KYC, AML checks and stated segregation, match what serious platforms do, even under a lighter framewor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Common Regulation My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International framework does not mean unregulated; it means lighter-tou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gional unavailability usually reflects local product rules, not frau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isclosures hold the facts; reading them beats guess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n international licence is not "no licence", regional limits are not proof of fraud, and the disclosures hold the facts worth rea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Regulation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asonable: standard compliance steps within an international framewor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atch: lighter protection, unverified entity, short histo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nfidence: measured and conditional on your own check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framework reads as reasonable for a young international app, with lighter protection and short history as the points to keep watc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ow Tickz Regulation Compares Internation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tiers of oversigh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ading the comparison fair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ickz sits in the large international-framework tier, below top-tier regulators in protection but inside a legal and widely used cross-border mod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tickz-regulation-analy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2026-07-07T20:46:13Z</dcterms:created>
  <dcterms:modified xsi:type="dcterms:W3CDTF">2026-07-07T20:46:13Z</dcterms:modified>
  <dc:title>Tickz Regulation Analysis 2026: Licensing Explained</dc:title>
  <dc:description>A 2026 Tickz regulation analysis — international licensing, segregated funds and compliance explained clearly for traders weighing the new app.</dc:description>
  <dc:subject>Tickz Regulation Analysis: Licensing and Oversight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