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ICKZ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Can Tickz Be Trusted? A Structured Assess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Joel Whitfield, Markets Editor · 24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What Trust Means for a Brok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ustody: are funds segregated, and under which entity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airness: are terms, fees, and conditions disclosed up front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liability: do access, payments, and support hold up in practice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rust is not one judgement but three: custody of money, fairness of rules, and reliability of access, and each can be checked against Tickz direct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Institutional Trust Signa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Licence: defines your complaint route and the rules the operator must follo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egregation: aims to keep client balances separate from company fun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KYC records: tie the account to you and support recovery if access is lo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Institutional signals are reasonable but not top-tier: a real licensing framework, stated segregation, and genuine KYC, all of which you should verify per reg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Operational Trust Signa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ithdrawal processing typically takes roughly one to several business days, longer over weekends or with extra revie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ccount tiers and loyalty levels exist, but their names, thresholds, and perks are not independently verifi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ocial and copy-style features are advertised, and for a new platform their depth should be treated cautious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onfirm the iOS or Android app installs from the official store for your reg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Open the demo and check it loads, prices move, and orders pla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un a small deposit and withdrawal, noting timing and any review ste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he Newness Fac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hort public track recor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Limited reviews so f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Early signals trending positiv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Newness limits how much confidence the evidence can carry, so trust should be provisional and exposure should stay small until a longer record form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rust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asons for measured confidenc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ensible first-time precaution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hy trust is justifie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ickz earns measured, conditional trust: reasonable signals for a young app, held back from full confidence by a short record and unverified specific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A Practical First-Week Trust Checkli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Open the official Tickz site or store listing for your country, and confirm the app is available and permitted where you liv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ind and read the operating entity, licensing framework, and fees pages, noting anything you cannot confir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gister a free account and complete KYC early, with clear, in-date documents that match your detai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Use the free demo account to test the interface, order flow, and stability with virtual money on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eposit a small amount, around the low minimum, using a method you can also withdraw 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Place a few small trades, keeping screenshots and records of every ac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https://tick.website/can-tickz-be-trus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BrokerScout is an independent editorial site, not affiliated with Tickz. We may earn a referral commission if you open an account through some links to Tickz or other trading apps. Trading involves risk and you can lose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Whitfield, Markets Editor</dc:creator>
  <cp:lastModifiedBy>Unknown Creator</cp:lastModifiedBy>
  <dcterms:created xsi:type="dcterms:W3CDTF">2026-07-07T20:46:09Z</dcterms:created>
  <dcterms:modified xsi:type="dcterms:W3CDTF">2026-07-07T20:46:09Z</dcterms:modified>
  <dc:title>Can Tickz Be Trusted in 2026? A Trust Assessment</dc:title>
  <dc:description>Can Tickz be trusted in 2026? A structured trust assessment of licensing, funds, verification and support for this emerging fixed-time trading app.</dc:description>
  <dc:subject>Can Tickz Be Trusted? A Structured Assessment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