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Best Tickz Alternatives and How They Compa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y Compare Alternativ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ifferent priorities: a beginner wants simplicity and low cost; a cautious saver wants the longest record and strongest oversigh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Newness as a factor: Tickz is young, so it carries less public evidence than established rivals, which matters more to some readers than othe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eature fit: funding methods, demo access and social tools vary, and the best match depends on how you actually tra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gional availability: some regions restrict fixed-time or CFD products, so the right alternative can come down to what is permitted where you li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mparing alternatives is about fit; the best platform depends on whether you prize a cheap start or a longer, more proven rec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ere Tickz Stands O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bile-first design: a phone-native experience rather than a web platform with mobile bolted 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ow barrier to start: a small minimum deposit and a free demo keep the cost of trying it minim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imple onboarding: free registration, with live trading gated behind standard KYC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ferral and social tools: referral incentives and social-trading style features, best tested on the demo given the platform's youth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nternational reach: a multilingual interface, including Arabic and Bengali, reflecting an emerging-markets foc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shines as a low-cost, mobile-first starting point; its honest limit is a short track record, not a visible red fla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Leading Alternatives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Quotex and Pocket Option are the main like-for-like options, both established fixed-time and options platforms with longer track records. Regulated CFD brokers sit in a separate,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Quotex and Pocket Option are the main like-for-like rivals on maturity; regulated CFD brokers serve readers who want stronger overs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Choosing the Right F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New to trading and phone-first? A simple, low-cost app like Tickz is an easy place to learn on a dem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ant the deepest community and copy-trading to follow? An established name such as Pocket Option fits bett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mfortable with charting on a browser? Quotex or a CFD broker may suit your workflow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ll the like-for-like options take cards and e-wallets, so check which specific providers work in your countr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f a low entry cost matters most, both Tickz and its rivals keep the minimum smal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lign your deposit and withdrawal method from the start to keep payouts smooth on any of the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Alternatives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want a beginner-friendly, mobile-first app you can run from a ph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low minimum deposit and a free demo make a cheap test appeal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will set realistic expectations for a young platform and verify the licence before deposi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longest track record and a large user base matter most to you, pointing to Quotex or Pocket Op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Established copy and social-trading depth is a priority, favouring Pocket Op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pecifically named, stronger regulation outranks fixed-time simplicity, pointing to a regulated CFD broke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best-tickz-alternativ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2026-07-07T20:46:11Z</dcterms:created>
  <dcterms:modified xsi:type="dcterms:W3CDTF">2026-07-07T20:46:11Z</dcterms:modified>
  <dc:title>Best Tickz Alternatives 2026: Compare Top Options</dc:title>
  <dc:description>Best Tickz alternatives 2026 — how Tickz compares with leading trading apps, when it fits best, and which options suit different trader needs.</dc:description>
  <dc:subject>Best Tickz Alternatives and How They Compare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